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"/>
  </p:notesMasterIdLst>
  <p:sldIdLst>
    <p:sldId id="256" r:id="rId3"/>
    <p:sldId id="258" r:id="rId4"/>
    <p:sldId id="273" r:id="rId5"/>
    <p:sldId id="271" r:id="rId6"/>
    <p:sldId id="274" r:id="rId7"/>
    <p:sldId id="272" r:id="rId8"/>
    <p:sldId id="275" r:id="rId9"/>
    <p:sldId id="261" r:id="rId10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D7"/>
    <a:srgbClr val="768394"/>
    <a:srgbClr val="112F6E"/>
    <a:srgbClr val="172B60"/>
    <a:srgbClr val="152E6E"/>
    <a:srgbClr val="1A275B"/>
    <a:srgbClr val="182B63"/>
    <a:srgbClr val="182552"/>
    <a:srgbClr val="08183C"/>
    <a:srgbClr val="030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196" autoAdjust="0"/>
  </p:normalViewPr>
  <p:slideViewPr>
    <p:cSldViewPr snapToGrid="0">
      <p:cViewPr>
        <p:scale>
          <a:sx n="66" d="100"/>
          <a:sy n="66" d="100"/>
        </p:scale>
        <p:origin x="648" y="2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6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bg>
      <p:bgPr>
        <a:gradFill>
          <a:gsLst>
            <a:gs pos="82000">
              <a:srgbClr val="112F6E"/>
            </a:gs>
            <a:gs pos="59453">
              <a:srgbClr val="172B60"/>
            </a:gs>
            <a:gs pos="40000">
              <a:srgbClr val="182552"/>
            </a:gs>
            <a:gs pos="0">
              <a:srgbClr val="08183C"/>
            </a:gs>
            <a:gs pos="100000">
              <a:srgbClr val="152E6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5999" y="1177474"/>
            <a:ext cx="4221629" cy="2105516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096000" y="3325229"/>
            <a:ext cx="4221628" cy="25892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000" y="4083305"/>
            <a:ext cx="4221628" cy="25892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096000" y="4384466"/>
            <a:ext cx="4221629" cy="29639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4893142" cy="6858000"/>
          </a:xfrm>
          <a:prstGeom prst="rect">
            <a:avLst/>
          </a:prstGeom>
          <a:blipFill>
            <a:blip r:embed="rId2"/>
            <a:srcRect/>
            <a:stretch>
              <a:fillRect r="9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bg>
      <p:bgPr>
        <a:gradFill>
          <a:gsLst>
            <a:gs pos="82000">
              <a:srgbClr val="112F6E"/>
            </a:gs>
            <a:gs pos="59453">
              <a:srgbClr val="172B60"/>
            </a:gs>
            <a:gs pos="40000">
              <a:srgbClr val="182552"/>
            </a:gs>
            <a:gs pos="0">
              <a:srgbClr val="08183C"/>
            </a:gs>
            <a:gs pos="100000">
              <a:srgbClr val="152E6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817930" y="2327893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819046" y="3223243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gradFill>
          <a:gsLst>
            <a:gs pos="82000">
              <a:srgbClr val="112F6E"/>
            </a:gs>
            <a:gs pos="59453">
              <a:srgbClr val="172B60"/>
            </a:gs>
            <a:gs pos="40000">
              <a:srgbClr val="182552"/>
            </a:gs>
            <a:gs pos="0">
              <a:srgbClr val="08183C"/>
            </a:gs>
            <a:gs pos="100000">
              <a:srgbClr val="152E6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4893142" cy="6858000"/>
          </a:xfrm>
          <a:prstGeom prst="rect">
            <a:avLst/>
          </a:prstGeom>
          <a:blipFill>
            <a:blip r:embed="rId2"/>
            <a:srcRect/>
            <a:stretch>
              <a:fillRect r="9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00" y="3697518"/>
            <a:ext cx="44704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000" y="3401247"/>
            <a:ext cx="447040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804503" y="2481903"/>
            <a:ext cx="6761897" cy="645606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.xml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5.xml"/><Relationship Id="rId2" Type="http://schemas.openxmlformats.org/officeDocument/2006/relationships/image" Target="../media/image2.e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chemeClr val="accent6"/>
            </a:gs>
            <a:gs pos="59453">
              <a:schemeClr val="accent5"/>
            </a:gs>
            <a:gs pos="40000">
              <a:schemeClr val="accent4"/>
            </a:gs>
            <a:gs pos="0">
              <a:schemeClr val="accent3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395018" y="1593632"/>
            <a:ext cx="7002640" cy="1291845"/>
            <a:chOff x="2681970" y="1415352"/>
            <a:chExt cx="5506857" cy="1015903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2681970" y="1415352"/>
              <a:ext cx="3271790" cy="1015901"/>
              <a:chOff x="1" y="3026106"/>
              <a:chExt cx="2057400" cy="78157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b="1" dirty="0">
                    <a:solidFill>
                      <a:schemeClr val="bg1"/>
                    </a:solidFill>
                    <a:latin typeface="+mn-lt"/>
                  </a:rPr>
                  <a:t>Future</a:t>
                </a:r>
                <a:endParaRPr lang="zh-CN" altLang="en-US" sz="166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54557" y="3026106"/>
                <a:ext cx="1251032" cy="218356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6600" noProof="0" dirty="0">
                    <a:solidFill>
                      <a:schemeClr val="bg1"/>
                    </a:solidFill>
                    <a:latin typeface="+mn-lt"/>
                  </a:rPr>
                  <a:t>robot</a:t>
                </a:r>
                <a:endParaRPr lang="en-US" altLang="zh-CN" sz="16600" noProof="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0" name="文本框 9"/>
            <p:cNvSpPr txBox="1"/>
            <p:nvPr userDrawn="1"/>
          </p:nvSpPr>
          <p:spPr>
            <a:xfrm>
              <a:off x="6063503" y="1415353"/>
              <a:ext cx="2125324" cy="101590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Impact" panose="020B0806030902050204" pitchFamily="34" charset="0"/>
                </a:rPr>
                <a:t>2022</a:t>
              </a:r>
              <a:endParaRPr lang="zh-CN" altLang="en-US" sz="9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think-cell Slide" r:id="rId1" imgW="9525" imgH="9525" progId="TCLayout.ActiveDocument.1">
                  <p:embed/>
                </p:oleObj>
              </mc:Choice>
              <mc:Fallback>
                <p:oleObj name="think-cell Slide" r:id="rId1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104145" y="3263068"/>
            <a:ext cx="6389047" cy="1406141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pc="600" dirty="0">
                <a:solidFill>
                  <a:schemeClr val="accent2"/>
                </a:solidFill>
                <a:sym typeface="+mn-ea"/>
              </a:rPr>
              <a:t>属实不赖组</a:t>
            </a:r>
            <a:r>
              <a:rPr lang="en-US" altLang="zh-CN" spc="600" dirty="0">
                <a:solidFill>
                  <a:schemeClr val="accent2"/>
                </a:solidFill>
                <a:sym typeface="+mn-ea"/>
              </a:rPr>
              <a:t>——</a:t>
            </a:r>
            <a:r>
              <a:rPr lang="zh-CN" altLang="en-US" dirty="0">
                <a:solidFill>
                  <a:schemeClr val="accent2"/>
                </a:solidFill>
              </a:rPr>
              <a:t>课程设计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908550" y="4669155"/>
            <a:ext cx="6489065" cy="552450"/>
          </a:xfrm>
        </p:spPr>
        <p:txBody>
          <a:bodyPr>
            <a:normAutofit/>
          </a:bodyPr>
          <a:lstStyle/>
          <a:p>
            <a:pPr algn="r"/>
            <a:r>
              <a:rPr lang="zh-CN" altLang="en-US" spc="600" dirty="0">
                <a:solidFill>
                  <a:schemeClr val="accent2"/>
                </a:solidFill>
              </a:rPr>
              <a:t>小组成员：李星、孙冉、严梦慧、周易鑫</a:t>
            </a:r>
            <a:endParaRPr lang="en-US" altLang="zh-CN" spc="600" dirty="0">
              <a:solidFill>
                <a:schemeClr val="accent2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95018" y="3074272"/>
            <a:ext cx="7002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288185" y="2734601"/>
            <a:ext cx="5419185" cy="895350"/>
          </a:xfrm>
          <a:effectLst>
            <a:outerShdw blurRad="38100" dist="76200" dir="2700000" algn="tl" rotWithShape="0">
              <a:schemeClr val="accent4">
                <a:alpha val="55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zh-CN" altLang="en-US" sz="5400" dirty="0"/>
              <a:t>创作思路</a:t>
            </a:r>
            <a:endParaRPr lang="zh-CN" altLang="en-US" sz="5400" dirty="0"/>
          </a:p>
        </p:txBody>
      </p:sp>
      <p:sp>
        <p:nvSpPr>
          <p:cNvPr id="9" name="文本框 8"/>
          <p:cNvSpPr txBox="1"/>
          <p:nvPr/>
        </p:nvSpPr>
        <p:spPr>
          <a:xfrm>
            <a:off x="3918800" y="2734601"/>
            <a:ext cx="1029774" cy="895350"/>
          </a:xfrm>
          <a:prstGeom prst="rect">
            <a:avLst/>
          </a:prstGeom>
          <a:noFill/>
          <a:ln w="117475">
            <a:noFill/>
          </a:ln>
          <a:effectLst>
            <a:outerShdw blurRad="38100" dist="88900" dir="2700000" algn="tl" rotWithShape="0">
              <a:schemeClr val="accent4">
                <a:alpha val="55000"/>
              </a:schemeClr>
            </a:outerShdw>
          </a:effectLst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39823" y="2116329"/>
            <a:ext cx="7002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739823" y="4231732"/>
            <a:ext cx="7002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69925" y="567035"/>
            <a:ext cx="608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小组讨论确定创作主题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226459"/>
            <a:ext cx="10883057" cy="5500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288185" y="2734601"/>
            <a:ext cx="5419185" cy="895350"/>
          </a:xfrm>
          <a:effectLst>
            <a:outerShdw blurRad="38100" dist="76200" dir="2700000" algn="tl" rotWithShape="0">
              <a:schemeClr val="accent4">
                <a:alpha val="55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zh-CN" altLang="en-US" sz="5400" dirty="0"/>
              <a:t>项目架构</a:t>
            </a:r>
            <a:endParaRPr lang="zh-CN" altLang="en-US" sz="5400" dirty="0"/>
          </a:p>
        </p:txBody>
      </p:sp>
      <p:sp>
        <p:nvSpPr>
          <p:cNvPr id="9" name="文本框 8"/>
          <p:cNvSpPr txBox="1"/>
          <p:nvPr/>
        </p:nvSpPr>
        <p:spPr>
          <a:xfrm>
            <a:off x="3918800" y="2734601"/>
            <a:ext cx="1029774" cy="895350"/>
          </a:xfrm>
          <a:prstGeom prst="rect">
            <a:avLst/>
          </a:prstGeom>
          <a:noFill/>
          <a:ln w="117475">
            <a:noFill/>
          </a:ln>
          <a:effectLst>
            <a:outerShdw blurRad="38100" dist="88900" dir="2700000" algn="tl" rotWithShape="0">
              <a:schemeClr val="accent4">
                <a:alpha val="55000"/>
              </a:schemeClr>
            </a:outerShdw>
          </a:effectLst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39823" y="2116329"/>
            <a:ext cx="7002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739823" y="4231732"/>
            <a:ext cx="7002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264" y="1130300"/>
            <a:ext cx="9565394" cy="48809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9925" y="567035"/>
            <a:ext cx="608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最终项目架构展示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288185" y="2734601"/>
            <a:ext cx="5419185" cy="895350"/>
          </a:xfrm>
          <a:effectLst>
            <a:outerShdw blurRad="38100" dist="76200" dir="2700000" algn="tl" rotWithShape="0">
              <a:schemeClr val="accent4">
                <a:alpha val="55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zh-CN" altLang="en-US" sz="5400" dirty="0"/>
              <a:t>项目演示</a:t>
            </a:r>
            <a:endParaRPr lang="zh-CN" altLang="en-US" sz="5400" dirty="0"/>
          </a:p>
        </p:txBody>
      </p:sp>
      <p:sp>
        <p:nvSpPr>
          <p:cNvPr id="9" name="文本框 8"/>
          <p:cNvSpPr txBox="1"/>
          <p:nvPr/>
        </p:nvSpPr>
        <p:spPr>
          <a:xfrm>
            <a:off x="3918800" y="2734601"/>
            <a:ext cx="1029774" cy="895350"/>
          </a:xfrm>
          <a:prstGeom prst="rect">
            <a:avLst/>
          </a:prstGeom>
          <a:noFill/>
          <a:ln w="117475">
            <a:noFill/>
          </a:ln>
          <a:effectLst>
            <a:outerShdw blurRad="38100" dist="88900" dir="2700000" algn="tl" rotWithShape="0">
              <a:schemeClr val="accent4">
                <a:alpha val="55000"/>
              </a:schemeClr>
            </a:outerShdw>
          </a:effectLst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39823" y="2116329"/>
            <a:ext cx="7002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739823" y="4231732"/>
            <a:ext cx="7002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展示视频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65201" y="1130300"/>
            <a:ext cx="9706202" cy="57071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925" y="567035"/>
            <a:ext cx="608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依次展示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喷水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CBCBD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喷干粉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think-cell Slide" r:id="rId1" imgW="9525" imgH="9525" progId="TCLayout.ActiveDocument.1">
                  <p:embed/>
                </p:oleObj>
              </mc:Choice>
              <mc:Fallback>
                <p:oleObj name="think-cell Slide" r:id="rId1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255657" y="3161543"/>
            <a:ext cx="4470400" cy="296271"/>
          </a:xfrm>
        </p:spPr>
        <p:txBody>
          <a:bodyPr/>
          <a:lstStyle/>
          <a:p>
            <a:r>
              <a:rPr lang="en-US" altLang="zh-CN" dirty="0"/>
              <a:t>2022/12/23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305852" y="1819755"/>
            <a:ext cx="5420205" cy="1193653"/>
          </a:xfrm>
        </p:spPr>
        <p:txBody>
          <a:bodyPr>
            <a:normAutofit/>
          </a:bodyPr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r>
              <a:rPr lang="zh-CN" altLang="en-US" dirty="0"/>
              <a:t> 感谢收看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4847771" y="1819755"/>
            <a:ext cx="5878286" cy="2115403"/>
            <a:chOff x="4395018" y="2725929"/>
            <a:chExt cx="7002640" cy="211540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4395018" y="2725929"/>
              <a:ext cx="700264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395018" y="4841332"/>
              <a:ext cx="700264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836229" y="4101632"/>
            <a:ext cx="3889828" cy="1690204"/>
            <a:chOff x="2855913" y="-477838"/>
            <a:chExt cx="5757862" cy="2501900"/>
          </a:xfrm>
        </p:grpSpPr>
        <p:sp>
          <p:nvSpPr>
            <p:cNvPr id="2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solidFill>
              <a:schemeClr val="accent3">
                <a:alpha val="6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2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solidFill>
              <a:schemeClr val="accent3">
                <a:alpha val="6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solidFill>
              <a:schemeClr val="accent3">
                <a:alpha val="6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solidFill>
              <a:schemeClr val="accent3">
                <a:alpha val="6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solidFill>
              <a:schemeClr val="accent3">
                <a:alpha val="6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THEME" val="https://www.islide.cc;"/>
</p:tagLst>
</file>

<file path=ppt/tags/tag2.xml><?xml version="1.0" encoding="utf-8"?>
<p:tagLst xmlns:p="http://schemas.openxmlformats.org/presentationml/2006/main">
  <p:tag name="ISLIDE.THEME" val="https://www.islide.cc;"/>
</p:tagLst>
</file>

<file path=ppt/tags/tag3.xml><?xml version="1.0" encoding="utf-8"?>
<p:tagLst xmlns:p="http://schemas.openxmlformats.org/presentationml/2006/main">
  <p:tag name="ISLIDE.THEME" val="https://www.islide.cc;"/>
</p:tagLst>
</file>

<file path=ppt/tags/tag4.xml><?xml version="1.0" encoding="utf-8"?>
<p:tagLst xmlns:p="http://schemas.openxmlformats.org/presentationml/2006/main">
  <p:tag name="ISLIDE.THEME" val="https://www.islide.cc;"/>
</p:tagLst>
</file>

<file path=ppt/tags/tag5.xml><?xml version="1.0" encoding="utf-8"?>
<p:tagLst xmlns:p="http://schemas.openxmlformats.org/presentationml/2006/main">
  <p:tag name="ISLIDE.THEME" val="https://www.islide.cc;"/>
</p:tagLst>
</file>

<file path=ppt/tags/tag6.xml><?xml version="1.0" encoding="utf-8"?>
<p:tagLst xmlns:p="http://schemas.openxmlformats.org/presentationml/2006/main">
  <p:tag name="ISLIDE.THEME" val="#307541"/>
  <p:tag name="KSO_WPP_MARK_KEY" val="3a3a7c24-987d-47eb-9be0-2b43a0dbf8df"/>
  <p:tag name="COMMONDATA" val="eyJoZGlkIjoiYTVjNDU0ZTEyYjg5Y2MzYmVkN2M3NGM0YmEwOWJkOTIifQ==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42D6D"/>
      </a:accent1>
      <a:accent2>
        <a:srgbClr val="CBCBD7"/>
      </a:accent2>
      <a:accent3>
        <a:srgbClr val="07173B"/>
      </a:accent3>
      <a:accent4>
        <a:srgbClr val="172451"/>
      </a:accent4>
      <a:accent5>
        <a:srgbClr val="162A5F"/>
      </a:accent5>
      <a:accent6>
        <a:srgbClr val="112F6D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42D6D"/>
    </a:accent1>
    <a:accent2>
      <a:srgbClr val="CBCBD7"/>
    </a:accent2>
    <a:accent3>
      <a:srgbClr val="07173B"/>
    </a:accent3>
    <a:accent4>
      <a:srgbClr val="172451"/>
    </a:accent4>
    <a:accent5>
      <a:srgbClr val="162A5F"/>
    </a:accent5>
    <a:accent6>
      <a:srgbClr val="112F6D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42D6D"/>
    </a:accent1>
    <a:accent2>
      <a:srgbClr val="CBCBD7"/>
    </a:accent2>
    <a:accent3>
      <a:srgbClr val="07173B"/>
    </a:accent3>
    <a:accent4>
      <a:srgbClr val="172451"/>
    </a:accent4>
    <a:accent5>
      <a:srgbClr val="162A5F"/>
    </a:accent5>
    <a:accent6>
      <a:srgbClr val="112F6D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42D6D"/>
    </a:accent1>
    <a:accent2>
      <a:srgbClr val="CBCBD7"/>
    </a:accent2>
    <a:accent3>
      <a:srgbClr val="07173B"/>
    </a:accent3>
    <a:accent4>
      <a:srgbClr val="172451"/>
    </a:accent4>
    <a:accent5>
      <a:srgbClr val="162A5F"/>
    </a:accent5>
    <a:accent6>
      <a:srgbClr val="112F6D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42D6D"/>
    </a:accent1>
    <a:accent2>
      <a:srgbClr val="CBCBD7"/>
    </a:accent2>
    <a:accent3>
      <a:srgbClr val="07173B"/>
    </a:accent3>
    <a:accent4>
      <a:srgbClr val="172451"/>
    </a:accent4>
    <a:accent5>
      <a:srgbClr val="162A5F"/>
    </a:accent5>
    <a:accent6>
      <a:srgbClr val="112F6D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42D6D"/>
    </a:accent1>
    <a:accent2>
      <a:srgbClr val="CBCBD7"/>
    </a:accent2>
    <a:accent3>
      <a:srgbClr val="07173B"/>
    </a:accent3>
    <a:accent4>
      <a:srgbClr val="172451"/>
    </a:accent4>
    <a:accent5>
      <a:srgbClr val="162A5F"/>
    </a:accent5>
    <a:accent6>
      <a:srgbClr val="112F6D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124</Words>
  <Application>WPS 演示</Application>
  <PresentationFormat>宽屏</PresentationFormat>
  <Paragraphs>32</Paragraphs>
  <Slides>8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Impact</vt:lpstr>
      <vt:lpstr>微软雅黑</vt:lpstr>
      <vt:lpstr>Arial Unicode MS</vt:lpstr>
      <vt:lpstr>Calibri</vt:lpstr>
      <vt:lpstr>主题5</vt:lpstr>
      <vt:lpstr>TCLayout.ActiveDocument.1</vt:lpstr>
      <vt:lpstr>TCLayout.ActiveDocument.1</vt:lpstr>
      <vt:lpstr>计算机图形学大作业</vt:lpstr>
      <vt:lpstr>创作思路</vt:lpstr>
      <vt:lpstr>PowerPoint 演示文稿</vt:lpstr>
      <vt:lpstr>项目架构</vt:lpstr>
      <vt:lpstr>PowerPoint 演示文稿</vt:lpstr>
      <vt:lpstr>项目演示</vt:lpstr>
      <vt:lpstr>PowerPoint 演示文稿</vt:lpstr>
      <vt:lpstr>Thanks  感谢收看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X.</cp:lastModifiedBy>
  <cp:revision>3</cp:revision>
  <cp:lastPrinted>2019-09-08T16:00:00Z</cp:lastPrinted>
  <dcterms:created xsi:type="dcterms:W3CDTF">2019-09-08T16:00:00Z</dcterms:created>
  <dcterms:modified xsi:type="dcterms:W3CDTF">2022-12-23T05:31:23Z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6587C52F075F480894CE03CE1802BDB3</vt:lpwstr>
  </property>
  <property fmtid="{D5CDD505-2E9C-101B-9397-08002B2CF9AE}" pid="4" name="KSOProductBuildVer">
    <vt:lpwstr>2052-11.1.0.12763</vt:lpwstr>
  </property>
</Properties>
</file>